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59" r:id="rId5"/>
    <p:sldId id="262" r:id="rId6"/>
    <p:sldId id="269" r:id="rId7"/>
    <p:sldId id="260" r:id="rId8"/>
    <p:sldId id="261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2369" autoAdjust="0"/>
  </p:normalViewPr>
  <p:slideViewPr>
    <p:cSldViewPr snapToGrid="0" snapToObjects="1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A43C-E2BB-0940-98E4-FB0E6639C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DBAD1-8A48-CC4B-B92C-2CA20C837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FBD9-901A-DD43-BE9D-79E9304D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F1D4-5091-E240-872A-9BEE9E6E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F61A-4A07-F84D-A552-0BC7A217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3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A65B-41CE-B045-9D79-CF1260A7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E0E13-8214-5C44-B67B-AB20CF641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F89C-525C-F84F-9297-A100D673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BC937-6A23-2C48-8BDB-6B7D4A37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98FAD-26C7-A241-8C97-1335F37E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F984D-C8E4-E245-9FEA-9A6A4FBCA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7DC67-0464-E145-8178-B55BC0102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969A-A7E4-5D47-B47F-60893BD3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95CB-1BAA-9F48-B452-EF55B4D1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078D0-5710-8544-B881-656E9AE2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800E-2893-FE44-998A-AF6D669E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7874-0838-2B42-A582-4AA68B82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D774-A3A4-3B41-8860-A0B14D4E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E086B-F618-8F45-ABFC-50A84189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AEDD9-C72D-0D47-9242-7D26E256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7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7C32-4FC3-D24E-B366-CF6FB9EF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2DD2-BECB-1F49-9820-DB4B53E2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AF97C-55F6-F54B-B2D5-7A0DCCAC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3DF0A-FB91-034D-8BC5-7F95D840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022A-7E7A-3A4D-BC87-74E83A6F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8267-C98E-F74E-9441-6B958F77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7E62-817E-E041-95CD-4FC39420F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041ED-F913-FB4C-BE79-67D57E50E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05B01-402A-2241-86B0-17894DB6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095C-ED12-684F-A625-323A8583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E3BC0-D2AA-874C-AF6D-962D7D69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3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764A-703A-1C40-B3FB-8E27F933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2D612-97A6-694B-BDF9-B12EEA6D0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DFEE2-77E7-7F48-8413-B59570C8F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78EE5-1473-4141-A2A3-69CC91A6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87A9-3FAE-2947-9F8C-CB09F1F63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235D-C399-084F-B72D-D8F405EE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E61D1-3230-3E47-B05B-D218750F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30E87-70BE-FA42-AAF5-A5087DFA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0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4A22-0190-4C4B-936B-1AB6C5C1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70EEC-EB2C-FB47-9A7A-9C7B44D2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EF679-0610-8D40-952E-D6BCA181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A50E7-D0F0-F246-AF89-590B59FF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829A-DA23-B84F-8CD7-120D3D2A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3B835-E341-A14A-AB38-4F7EC5964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D274-B0A4-0A40-BD91-5A54E5B5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7D44-74F7-F14E-AF61-598FD47A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B1FD-34AF-934E-9FC6-83936F85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18643-5454-FF49-AB45-1AFDBBC0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60A6B-0BE1-7043-9005-AD1B83FF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B7F29-1E58-B944-BAFC-7C7AED01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539AB-1DC8-0E4D-B5FA-159F0B49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B6B-475E-C74B-AAC3-CCA7B9D3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9F70E-1BB8-454D-A00B-06C7715FB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2EB2D-DF0E-3B4C-98D0-1E4D417E8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218B5-72AB-EC40-8023-4D6A4415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F9112-3BD3-C04A-9905-D938796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76771-B1BB-1D49-AAB3-37182F94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5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31307-202C-7446-9F0A-6C878DD4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BFD7-CB4F-DC41-B552-C743DAB8F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6D2B-897B-E041-BA40-705C5909C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1AD5E-C8DA-5746-BEAF-6B0323DC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D7E9-9ED0-2141-8096-7CDBD2202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A305-27E6-F249-AD81-4FADAC39E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1" y="2245810"/>
            <a:ext cx="11565466" cy="70059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Goudy Old Style" panose="02020502050305020303" pitchFamily="18" charset="77"/>
                <a:cs typeface="Kohinoor Devanagari" panose="02000000000000000000" pitchFamily="2" charset="77"/>
              </a:rPr>
              <a:t>MOVIES ON STREAMING PLATFORMS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F85BA-4F15-2C42-9EC6-BFD03E72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68" r="1" b="39593"/>
          <a:stretch/>
        </p:blipFill>
        <p:spPr>
          <a:xfrm>
            <a:off x="3649318" y="10"/>
            <a:ext cx="8542682" cy="213046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1B365-8623-9F4B-9939-208B4D9FE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r="2" b="1436"/>
          <a:stretch/>
        </p:blipFill>
        <p:spPr>
          <a:xfrm>
            <a:off x="20" y="-6956"/>
            <a:ext cx="4475120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03693-9123-CF40-8312-3E0C87BB4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4" r="-2" b="9027"/>
          <a:stretch/>
        </p:blipFill>
        <p:spPr>
          <a:xfrm>
            <a:off x="7716860" y="4683320"/>
            <a:ext cx="4475140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A19B2-3CAF-1544-A883-181092BE16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04" r="-2" b="18238"/>
          <a:stretch/>
        </p:blipFill>
        <p:spPr>
          <a:xfrm>
            <a:off x="20" y="4682840"/>
            <a:ext cx="8563356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52F19-859B-EC4F-9972-D2D1280F843E}"/>
              </a:ext>
            </a:extLst>
          </p:cNvPr>
          <p:cNvSpPr txBox="1"/>
          <p:nvPr/>
        </p:nvSpPr>
        <p:spPr>
          <a:xfrm>
            <a:off x="1100667" y="3234267"/>
            <a:ext cx="939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udy Old Style" panose="02020502050305020303" pitchFamily="18" charset="77"/>
              </a:rPr>
              <a:t>Team Members: AnnMarie Morrison, Mercy Griffin, Taniya Chhabra</a:t>
            </a:r>
          </a:p>
        </p:txBody>
      </p:sp>
    </p:spTree>
    <p:extLst>
      <p:ext uri="{BB962C8B-B14F-4D97-AF65-F5344CB8AC3E}">
        <p14:creationId xmlns:p14="http://schemas.microsoft.com/office/powerpoint/2010/main" val="156431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Amazon Prime Video Ratings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03889D-8492-464E-B091-E236EC7B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4" y="2426818"/>
            <a:ext cx="5242803" cy="399763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0529FC7-1753-45A3-BB52-3C59A896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5" y="2426818"/>
            <a:ext cx="54022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4128-8A72-EC49-BE84-EE6D3B48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Limitations</a:t>
            </a:r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6264AD8-4660-D84D-909E-8D7125CC7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424" y="1957388"/>
            <a:ext cx="7455151" cy="4024312"/>
          </a:xfrm>
        </p:spPr>
      </p:pic>
    </p:spTree>
    <p:extLst>
      <p:ext uri="{BB962C8B-B14F-4D97-AF65-F5344CB8AC3E}">
        <p14:creationId xmlns:p14="http://schemas.microsoft.com/office/powerpoint/2010/main" val="362459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052D0E8-5725-42F1-BA8A-2E793289A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7EA39-F4DC-4CDA-87AD-F6717BAA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0812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Cleaned Our Data 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1C81BFC-A665-4DFF-AFE8-B85ACB3E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580B5-F1E1-4A77-A9D9-6E99C35271A3}"/>
              </a:ext>
            </a:extLst>
          </p:cNvPr>
          <p:cNvSpPr txBox="1"/>
          <p:nvPr/>
        </p:nvSpPr>
        <p:spPr>
          <a:xfrm>
            <a:off x="838200" y="2176272"/>
            <a:ext cx="3339353" cy="3639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We obtained our data from Kaggle, before we cleaned the data to only look at the years of 2009 - 2019, there were over 16,000 rows of data; we cleaned the data and limited it down to only 9,000 rows of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0B2A9-86DE-4C4F-BCB5-D8D93879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356" y="678985"/>
            <a:ext cx="2427462" cy="243310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8638F0-1A97-4556-8AA2-BD42F7F47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842" r="10353"/>
          <a:stretch/>
        </p:blipFill>
        <p:spPr>
          <a:xfrm>
            <a:off x="4880660" y="4166070"/>
            <a:ext cx="7055178" cy="18111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709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7B29F-2055-524F-A404-78D8391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Which streaming platform has the most movies?</a:t>
            </a:r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Video camera">
            <a:extLst>
              <a:ext uri="{FF2B5EF4-FFF2-40B4-BE49-F238E27FC236}">
                <a16:creationId xmlns:a16="http://schemas.microsoft.com/office/drawing/2014/main" id="{DDD15012-87BF-4AF1-AB80-7B4B8E17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618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BDA86DE-E07C-D141-A0F2-BDB6E72C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1" b="201"/>
          <a:stretch/>
        </p:blipFill>
        <p:spPr>
          <a:xfrm>
            <a:off x="897717" y="1033986"/>
            <a:ext cx="5618420" cy="33522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7EA46-40EE-5B49-9880-ADA7001A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1" r="-3" b="3861"/>
          <a:stretch/>
        </p:blipFill>
        <p:spPr>
          <a:xfrm>
            <a:off x="5865827" y="1033986"/>
            <a:ext cx="5614193" cy="33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7B29F-2055-524F-A404-78D8391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dirty="0"/>
              <a:t>Which streaming platform has the greatest number of popular movies?</a:t>
            </a:r>
            <a:endParaRPr lang="en-US" sz="3400" kern="1200" dirty="0"/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Video camera">
            <a:extLst>
              <a:ext uri="{FF2B5EF4-FFF2-40B4-BE49-F238E27FC236}">
                <a16:creationId xmlns:a16="http://schemas.microsoft.com/office/drawing/2014/main" id="{DDD15012-87BF-4AF1-AB80-7B4B8E17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098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90A82-2C31-4A08-92EA-D049CEC9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How did we organize the data </a:t>
            </a:r>
          </a:p>
        </p:txBody>
      </p:sp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BC801ADB-7689-40C5-8BD3-B9AFACEB4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5837" y="1828800"/>
            <a:ext cx="2112433" cy="2112433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FEE810E3-C5CF-42D9-87A6-4E437B9AA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781" y="2042760"/>
            <a:ext cx="5942650" cy="2772479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7E43F-64FF-4F27-BC9B-5B39C5422767}"/>
              </a:ext>
            </a:extLst>
          </p:cNvPr>
          <p:cNvSpPr txBox="1"/>
          <p:nvPr/>
        </p:nvSpPr>
        <p:spPr>
          <a:xfrm>
            <a:off x="7344383" y="4124528"/>
            <a:ext cx="4263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created bins and labels for both rating service, then created bar graphs to see which service had the greatest number of popular movies</a:t>
            </a:r>
          </a:p>
        </p:txBody>
      </p:sp>
    </p:spTree>
    <p:extLst>
      <p:ext uri="{BB962C8B-B14F-4D97-AF65-F5344CB8AC3E}">
        <p14:creationId xmlns:p14="http://schemas.microsoft.com/office/powerpoint/2010/main" val="292245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CD64A-C978-424E-AA1A-2DEC9D0D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Netflix Ratings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0D2C33-EE0A-4B0E-92BA-23A37157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63" y="2426818"/>
            <a:ext cx="5420524" cy="399763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84A701-DE7E-0D4C-B9B7-9ED62B01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02426"/>
            <a:ext cx="5455917" cy="38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Hulu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FFF6F8-B824-4DE9-A73E-DC0B0C33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3" y="2757791"/>
            <a:ext cx="4574894" cy="3569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6BB81-04E1-4D42-B70D-EF8777F9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1" y="2700636"/>
            <a:ext cx="5070957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Disney+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AD9346-8EE5-45C8-8E32-A4D90CF9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59" y="2644764"/>
            <a:ext cx="4741388" cy="364117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F09F71-274E-4DEE-93F2-5044717FA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6482" y="2629364"/>
            <a:ext cx="4336489" cy="35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6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126</Words>
  <Application>Microsoft Office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Goudy Old Style</vt:lpstr>
      <vt:lpstr>Office Theme</vt:lpstr>
      <vt:lpstr>MOVIES ON STREAMING PLATFORMS</vt:lpstr>
      <vt:lpstr>Cleaned Our Data </vt:lpstr>
      <vt:lpstr>Which streaming platform has the most movies?</vt:lpstr>
      <vt:lpstr>PowerPoint Presentation</vt:lpstr>
      <vt:lpstr>Which streaming platform has the greatest number of popular movies?</vt:lpstr>
      <vt:lpstr>How did we organize the data </vt:lpstr>
      <vt:lpstr>Netflix Ratings</vt:lpstr>
      <vt:lpstr>Hulu Ratings</vt:lpstr>
      <vt:lpstr>Disney+ Ratings</vt:lpstr>
      <vt:lpstr>Amazon Prime Video Ratings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ON STREAMING PLATFORMS</dc:title>
  <dc:creator>Taniya Chhabra</dc:creator>
  <cp:lastModifiedBy>Taniya Chhabra</cp:lastModifiedBy>
  <cp:revision>1</cp:revision>
  <dcterms:created xsi:type="dcterms:W3CDTF">2020-06-12T00:08:01Z</dcterms:created>
  <dcterms:modified xsi:type="dcterms:W3CDTF">2020-06-12T00:11:39Z</dcterms:modified>
</cp:coreProperties>
</file>